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317" r:id="rId59"/>
    <p:sldId id="318" r:id="rId60"/>
    <p:sldId id="319" r:id="rId61"/>
    <p:sldId id="847" r:id="rId62"/>
    <p:sldId id="320" r:id="rId63"/>
    <p:sldId id="1073"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 id="1101"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317"/>
            <p14:sldId id="318"/>
            <p14:sldId id="319"/>
            <p14:sldId id="847"/>
            <p14:sldId id="320"/>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660046"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unique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1142984"/>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869160"/>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4907</TotalTime>
  <Words>42781</Words>
  <Application>Microsoft Office PowerPoint</Application>
  <PresentationFormat>Custom</PresentationFormat>
  <Paragraphs>5088</Paragraphs>
  <Slides>573</Slides>
  <Notes>9</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904</cp:revision>
  <dcterms:created xsi:type="dcterms:W3CDTF">2019-04-24T09:11:59Z</dcterms:created>
  <dcterms:modified xsi:type="dcterms:W3CDTF">2020-05-02T10:00:29Z</dcterms:modified>
</cp:coreProperties>
</file>